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247" r:id="rId2"/>
    <p:sldId id="424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34115-482C-4582-BC00-FADA3EEC99F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A1B2D-CF19-42D1-8B69-4387A15A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0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43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82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313EB-AA18-4EA0-BBBA-334ED2537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79E309-C2BB-4D6A-9DB4-BD446D39A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1D0F1A-42BE-422F-B149-CF6495A5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647CF-FDE4-40BD-9D5B-386C6366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EB332-0543-44FB-81BE-851512AA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9880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8588F-8644-4A3A-8899-89568DD8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F7B115-D55B-4152-A5EA-F8E353A4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F510C8-D8AB-45A5-AA91-FD8B17B1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83177-906B-4E87-AFBD-253097B2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07798-53C9-4E02-BA94-59F5933C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414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953105-22EA-41D2-ABF4-03B9AC3FD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F355C3-2BFE-4569-8DD7-ACE2203AF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E0B8EB-6884-4BB0-BA8A-28A407B1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4DC831-32DF-4583-B5AC-A2AC42FA6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2567D1-2EE1-484B-8D17-1B7FA70B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943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8167" y="6396567"/>
            <a:ext cx="11275484" cy="366184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1597217" y="6371167"/>
            <a:ext cx="482600" cy="364067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98E0D7C-4554-45A3-8B3D-2FE4792933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69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04800"/>
            <a:ext cx="10058400" cy="14319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422400" y="6248401"/>
            <a:ext cx="2540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DD231-8C1D-4330-9491-238F1CCE8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2180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4" imgH="595" progId="TCLayout.ActiveDocument.1">
                  <p:embed/>
                </p:oleObj>
              </mc:Choice>
              <mc:Fallback>
                <p:oleObj name="think-cell Slide" r:id="rId4" imgW="594" imgH="595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2" y="2"/>
            <a:ext cx="158751" cy="158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en-US" sz="18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98F256F-6194-490C-839E-F1645E028C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7502" y="1"/>
            <a:ext cx="10583863" cy="70485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add title</a:t>
            </a:r>
            <a:endParaRPr lang="ru-RU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14327" y="1614489"/>
            <a:ext cx="11563351" cy="362902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300"/>
              </a:spcAft>
              <a:buNone/>
              <a:defRPr lang="en-US" sz="1600" b="0" dirty="0">
                <a:solidFill>
                  <a:schemeClr val="tx1"/>
                </a:solidFill>
              </a:defRPr>
            </a:lvl1pPr>
          </a:lstStyle>
          <a:p>
            <a:pPr marL="145784" lvl="0" indent="-145784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5192135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635-E5A5-482C-83D9-1795ABB42C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7E91-F212-422B-A2D7-279263C85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C478E67-C2AD-0E00-B1B1-40AC46FF2E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1074" y="6010015"/>
            <a:ext cx="2657475" cy="523875"/>
          </a:xfrm>
          <a:prstGeom prst="rect">
            <a:avLst/>
          </a:prstGeom>
        </p:spPr>
      </p:pic>
      <p:pic>
        <p:nvPicPr>
          <p:cNvPr id="13" name="Picture 12" descr="A blue and yellow graduation cap with a yellow circle around it&#10;&#10;Description automatically generated">
            <a:extLst>
              <a:ext uri="{FF2B5EF4-FFF2-40B4-BE49-F238E27FC236}">
                <a16:creationId xmlns:a16="http://schemas.microsoft.com/office/drawing/2014/main" id="{67B86FBD-E490-6937-C48E-9A8A54B004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0" y="351487"/>
            <a:ext cx="1112522" cy="13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9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6579E-CEA1-4B7B-A44B-B8ED64D5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7B1A89-B8BA-444B-8F93-9A6F60C7B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526711-BE0B-460E-A492-65EF5991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53A0FC-04CA-487B-80F7-C55A9A2E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C90A7-116C-49DC-B8FE-68050278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778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FB566-D1B3-45CA-B879-13930E23E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15FFFB-19B1-49D0-B948-D805C4A9E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BD9D9-8926-4B3D-9E04-5210F480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01D637-DBC9-4077-B224-3438BDFB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C825C0-5C0D-4D81-A01E-B11BC3B1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781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B4672-2EE0-42DC-8411-6E30207C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4E52C-F3B5-4CBC-B7FF-C95CC3105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893E57-953A-4A04-A1A9-F5BC6B67A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85B3BD-6CFF-4184-9CEE-C1F17746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A065B2-7E84-468A-A506-19840D46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423599-746B-4877-AE9C-B0C8FFB6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062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4AE1C-7948-4EFF-AFA5-E59C6116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99EC2C-69FD-4A22-B49A-3AB32DFB1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179D75-5F18-4D8B-9AC9-8B30E7D03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B1A94F-A375-434C-B6ED-12FACE475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D9EE1EB-F066-4959-AF96-47A5F0A20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F40F5C-2E01-4077-872E-45BB6BD5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782A95-9B63-40D5-86F5-9B6EA26A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4C4922-1C38-4129-929A-8E26885A5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243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1A316A-04E1-4A58-99DF-52F508E8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0107EE5-709C-43FD-8075-90E93593D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4898B4-E170-4C47-AD56-96FF866D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CCA5E79-B01F-44EA-8466-093A22D9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603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22C399-1CAE-4694-B058-43F2BD2C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B6941A-BF06-4D02-8DF5-C80ED81A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BD3D347-BC0F-4168-B898-33456583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9804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C08DB9-3C3A-4265-8FBA-EE656EDD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3C6650-5BAA-470B-9224-83FB7EDF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7EF666-DA08-4D8C-9835-9D6C8D7E6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F57DC1-FF20-4AD4-9218-FCA3E7FC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B08242-525A-43EE-A773-8EC836D5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F4F841-1651-4C19-921B-FF974716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112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4D122-E620-4F2D-A01C-B65FB12E0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8ED448-A54E-44B2-9ABD-7B5DAC23D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DADB10-E330-4401-9593-09F5D3DEB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ED2969-9372-4216-9A7B-E4DF3F00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E1B1-C491-41E0-A583-4227A4ADE6B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78840F-0FE7-4A65-902C-056BA7EB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2BC2AA-4DCB-46E0-B2B2-B3D1B126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DAC4-CBA4-4C2C-9E3B-05F610907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361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472A6-CE11-44CF-85EA-04F9D024C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EA31ED-AC77-4639-B8D6-23FF5AA03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04260"/>
            <a:ext cx="10515600" cy="4872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76D28A-ED19-4AB9-8C91-88E744D3A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fld id="{EDFBE1B1-C491-41E0-A583-4227A4ADE6B4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BABE1F-37FE-46F1-9610-73A82DE6C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0566A6-2303-4B2F-B30F-C74C06D26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fld id="{DCEEDAC4-CBA4-4C2C-9E3B-05F6109070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blue and yellow graduation cap with a yellow circle around it&#10;&#10;Description automatically generated">
            <a:extLst>
              <a:ext uri="{FF2B5EF4-FFF2-40B4-BE49-F238E27FC236}">
                <a16:creationId xmlns:a16="http://schemas.microsoft.com/office/drawing/2014/main" id="{2099DC62-6626-0912-EF03-EC21C23906E3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277" y="201859"/>
            <a:ext cx="387235" cy="4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Bahnschrift Condensed" panose="020B0502040204020203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hnschrift Condensed" panose="020B0502040204020203" pitchFamily="34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hnschrift Condensed" panose="020B0502040204020203" pitchFamily="34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hnschrift Condensed" panose="020B0502040204020203" pitchFamily="34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Condensed" panose="020B0502040204020203" pitchFamily="34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Condensed" panose="020B0502040204020203" pitchFamily="34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1" y="36023"/>
            <a:ext cx="9344225" cy="7009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467"/>
              </a:lnSpc>
              <a:defRPr/>
            </a:pP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A3:                     </a:t>
            </a:r>
            <a:r>
              <a:rPr lang="ru-RU" sz="2800" dirty="0">
                <a:latin typeface="Century Gothic" panose="020B0502020202020204" pitchFamily="34" charset="0"/>
                <a:cs typeface="Arial" pitchFamily="34" charset="0"/>
              </a:rPr>
              <a:t>Сюжетная линия решения проблем</a:t>
            </a:r>
            <a:endParaRPr lang="en-US" sz="28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56" y="2101427"/>
            <a:ext cx="202353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56" y="4260428"/>
            <a:ext cx="2023533" cy="1934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45057" y="1246294"/>
            <a:ext cx="3237781" cy="66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Основные инструменты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для анализа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7654" name="TextBox 8"/>
          <p:cNvSpPr txBox="1">
            <a:spLocks noChangeArrowheads="1"/>
          </p:cNvSpPr>
          <p:nvPr/>
        </p:nvSpPr>
        <p:spPr bwMode="auto">
          <a:xfrm>
            <a:off x="7520517" y="4044527"/>
            <a:ext cx="254000" cy="81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SMART</a:t>
            </a:r>
            <a:endParaRPr kumimoji="0" lang="ru-RU" sz="9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531173" y="2162811"/>
            <a:ext cx="823384" cy="6434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РЫБИЙ 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СКЕЛЕТ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531173" y="4347211"/>
            <a:ext cx="823384" cy="6434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 ПОЧЕМУ</a:t>
            </a:r>
          </a:p>
        </p:txBody>
      </p:sp>
      <p:pic>
        <p:nvPicPr>
          <p:cNvPr id="27657" name="Picture 12" descr="Безымянный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84" y="1193583"/>
            <a:ext cx="8159749" cy="549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Описание: http://www.practicallyperfectpa.com/wp-content/uploads/2013/11/smar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75"/>
          <a:stretch>
            <a:fillRect/>
          </a:stretch>
        </p:blipFill>
        <p:spPr bwMode="auto">
          <a:xfrm>
            <a:off x="6954681" y="4415082"/>
            <a:ext cx="677004" cy="89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54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200" y="29633"/>
            <a:ext cx="11802533" cy="95885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3600" dirty="0">
                <a:latin typeface="Century Gothic" panose="020B0502020202020204" pitchFamily="34" charset="0"/>
                <a:cs typeface="Arial" pitchFamily="34" charset="0"/>
              </a:rPr>
              <a:t>Когда нужен А</a:t>
            </a:r>
            <a:r>
              <a:rPr lang="nl-NL" sz="3600" dirty="0">
                <a:latin typeface="Century Gothic" panose="020B0502020202020204" pitchFamily="34" charset="0"/>
                <a:cs typeface="Arial" pitchFamily="34" charset="0"/>
              </a:rPr>
              <a:t>3?</a:t>
            </a:r>
            <a:endParaRPr lang="en-US" sz="36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8675" name="TextBox 20"/>
          <p:cNvSpPr txBox="1">
            <a:spLocks noChangeArrowheads="1"/>
          </p:cNvSpPr>
          <p:nvPr/>
        </p:nvSpPr>
        <p:spPr bwMode="auto">
          <a:xfrm>
            <a:off x="9175751" y="5675361"/>
            <a:ext cx="199445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Простая проблема,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лёгкое решение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22226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(от 0 до 2 часов)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2226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8676" name="TextBox 21"/>
          <p:cNvSpPr txBox="1">
            <a:spLocks noChangeArrowheads="1"/>
          </p:cNvSpPr>
          <p:nvPr/>
        </p:nvSpPr>
        <p:spPr bwMode="auto">
          <a:xfrm>
            <a:off x="6011333" y="5778559"/>
            <a:ext cx="19447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4597A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Простая проблема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4597A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(от 2 до 4 часов)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4597A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8677" name="TextBox 22"/>
          <p:cNvSpPr txBox="1">
            <a:spLocks noChangeArrowheads="1"/>
          </p:cNvSpPr>
          <p:nvPr/>
        </p:nvSpPr>
        <p:spPr bwMode="auto">
          <a:xfrm>
            <a:off x="4591680" y="2205798"/>
            <a:ext cx="19816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Сложная проблема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(от 1 и более дней)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8678" name="TextBox 23"/>
          <p:cNvSpPr txBox="1">
            <a:spLocks noChangeArrowheads="1"/>
          </p:cNvSpPr>
          <p:nvPr/>
        </p:nvSpPr>
        <p:spPr bwMode="auto">
          <a:xfrm>
            <a:off x="8213730" y="1786044"/>
            <a:ext cx="2424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Хроническая проблема,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(от 3 до 12 месяцев)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Rounded Rectangle 8"/>
          <p:cNvSpPr/>
          <p:nvPr/>
        </p:nvSpPr>
        <p:spPr>
          <a:xfrm>
            <a:off x="1957918" y="1786045"/>
            <a:ext cx="9662583" cy="2087033"/>
          </a:xfrm>
          <a:prstGeom prst="roundRect">
            <a:avLst/>
          </a:prstGeom>
          <a:noFill/>
          <a:ln>
            <a:solidFill>
              <a:srgbClr val="0067B1"/>
            </a:solidFill>
          </a:ln>
          <a:effectLst>
            <a:outerShdw blurRad="50800" dist="190500" dir="18900000" algn="bl" rotWithShape="0">
              <a:srgbClr val="0067B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26" name="Group 14"/>
          <p:cNvGrpSpPr>
            <a:grpSpLocks/>
          </p:cNvGrpSpPr>
          <p:nvPr/>
        </p:nvGrpSpPr>
        <p:grpSpPr bwMode="auto">
          <a:xfrm>
            <a:off x="461434" y="4277360"/>
            <a:ext cx="3713876" cy="772584"/>
            <a:chOff x="546" y="3392"/>
            <a:chExt cx="1341" cy="486"/>
          </a:xfrm>
        </p:grpSpPr>
        <p:sp>
          <p:nvSpPr>
            <p:cNvPr id="28688" name="Rectangle 7"/>
            <p:cNvSpPr>
              <a:spLocks noChangeArrowheads="1"/>
            </p:cNvSpPr>
            <p:nvPr/>
          </p:nvSpPr>
          <p:spPr bwMode="auto">
            <a:xfrm>
              <a:off x="546" y="3392"/>
              <a:ext cx="1341" cy="464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r" defTabSz="121917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969696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Используйте только </a:t>
              </a:r>
            </a:p>
            <a:p>
              <a:pPr marL="0" marR="0" lvl="0" indent="0" algn="r" defTabSz="121917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969696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подходящие методы</a:t>
              </a:r>
            </a:p>
          </p:txBody>
        </p:sp>
        <p:pic>
          <p:nvPicPr>
            <p:cNvPr id="28689" name="Flowchart: Extract 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621" t="11809" r="-1035" b="27055"/>
            <a:stretch>
              <a:fillRect/>
            </a:stretch>
          </p:blipFill>
          <p:spPr bwMode="auto">
            <a:xfrm>
              <a:off x="636" y="3469"/>
              <a:ext cx="318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Rounded Rectangle 8"/>
          <p:cNvSpPr/>
          <p:nvPr/>
        </p:nvSpPr>
        <p:spPr>
          <a:xfrm>
            <a:off x="5374217" y="5600277"/>
            <a:ext cx="6246283" cy="1049867"/>
          </a:xfrm>
          <a:prstGeom prst="roundRect">
            <a:avLst/>
          </a:prstGeom>
          <a:noFill/>
          <a:ln>
            <a:solidFill>
              <a:srgbClr val="0067B1"/>
            </a:solidFill>
          </a:ln>
          <a:effectLst>
            <a:outerShdw blurRad="50800" dist="190500" dir="18900000" algn="bl" rotWithShape="0">
              <a:srgbClr val="0067B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17501" y="1900344"/>
            <a:ext cx="4138084" cy="165734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11119" y="5524247"/>
            <a:ext cx="3790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itchFamily="34" charset="0"/>
              </a:rPr>
              <a:t>«Рыбий скелет»,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itchFamily="34" charset="0"/>
              </a:rPr>
              <a:t>5 Почему</a:t>
            </a:r>
          </a:p>
        </p:txBody>
      </p:sp>
      <p:sp>
        <p:nvSpPr>
          <p:cNvPr id="32" name="Rectangle 9"/>
          <p:cNvSpPr/>
          <p:nvPr/>
        </p:nvSpPr>
        <p:spPr>
          <a:xfrm>
            <a:off x="261707" y="1861970"/>
            <a:ext cx="36803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itchFamily="34" charset="0"/>
              </a:rPr>
              <a:t>Решение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itchFamily="34" charset="0"/>
              </a:rPr>
              <a:t>через А3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8685" name="Группа 3"/>
          <p:cNvGrpSpPr>
            <a:grpSpLocks/>
          </p:cNvGrpSpPr>
          <p:nvPr/>
        </p:nvGrpSpPr>
        <p:grpSpPr bwMode="auto">
          <a:xfrm>
            <a:off x="5632451" y="1688678"/>
            <a:ext cx="5137149" cy="4548716"/>
            <a:chOff x="4071543" y="916592"/>
            <a:chExt cx="3853653" cy="3411140"/>
          </a:xfrm>
        </p:grpSpPr>
        <p:graphicFrame>
          <p:nvGraphicFramePr>
            <p:cNvPr id="28686" name="Chart 3"/>
            <p:cNvGraphicFramePr>
              <a:graphicFrameLocks/>
            </p:cNvGraphicFramePr>
            <p:nvPr/>
          </p:nvGraphicFramePr>
          <p:xfrm>
            <a:off x="4071543" y="916592"/>
            <a:ext cx="3853653" cy="34111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5133277" imgH="4548010" progId="Excel.Chart.8">
                    <p:embed/>
                  </p:oleObj>
                </mc:Choice>
                <mc:Fallback>
                  <p:oleObj r:id="rId4" imgW="5133277" imgH="4548010" progId="Excel.Chart.8">
                    <p:embed/>
                    <p:pic>
                      <p:nvPicPr>
                        <p:cNvPr id="28686" name="Char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1543" y="916592"/>
                          <a:ext cx="3853653" cy="34111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Прямоугольник 32"/>
            <p:cNvSpPr/>
            <p:nvPr/>
          </p:nvSpPr>
          <p:spPr>
            <a:xfrm>
              <a:off x="6499328" y="2713433"/>
              <a:ext cx="847899" cy="26984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211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 Condensed</vt:lpstr>
      <vt:lpstr>Calibri</vt:lpstr>
      <vt:lpstr>Century Gothic</vt:lpstr>
      <vt:lpstr>Тема Office</vt:lpstr>
      <vt:lpstr>think-cell Slide</vt:lpstr>
      <vt:lpstr>Microsoft Excel Chart</vt:lpstr>
      <vt:lpstr>A3:                     Сюжетная линия решения проблем</vt:lpstr>
      <vt:lpstr>Когда нужен А3?</vt:lpstr>
    </vt:vector>
  </TitlesOfParts>
  <Company>Philip Morris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A3:                     Сюжетная линия решения проблем</dc:title>
  <dc:creator>Aikeyev, Abylay</dc:creator>
  <cp:lastModifiedBy>Aikeyev, Abylay</cp:lastModifiedBy>
  <cp:revision>1</cp:revision>
  <dcterms:created xsi:type="dcterms:W3CDTF">2024-05-26T16:51:16Z</dcterms:created>
  <dcterms:modified xsi:type="dcterms:W3CDTF">2024-05-26T16:51:36Z</dcterms:modified>
</cp:coreProperties>
</file>